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8" r:id="rId4"/>
  </p:sldMasterIdLst>
  <p:handoutMasterIdLst>
    <p:handoutMasterId r:id="rId11"/>
  </p:handoutMasterIdLst>
  <p:sldIdLst>
    <p:sldId id="256" r:id="rId5"/>
    <p:sldId id="259" r:id="rId6"/>
    <p:sldId id="258" r:id="rId7"/>
    <p:sldId id="261" r:id="rId8"/>
    <p:sldId id="260" r:id="rId9"/>
    <p:sldId id="257" r:id="rId10"/>
  </p:sldIdLst>
  <p:sldSz cx="12192000" cy="6858000"/>
  <p:notesSz cx="9939338" cy="6807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7046" cy="34154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5629992" y="1"/>
            <a:ext cx="4307046" cy="34154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CE55FF-1C46-45D8-ADFD-0298F601823C}" type="datetimeFigureOut">
              <a:rPr lang="hu-HU" smtClean="0"/>
              <a:t>2025. 04. 10.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6465659"/>
            <a:ext cx="4307046" cy="3415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5629992" y="6465659"/>
            <a:ext cx="4307046" cy="3415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7F0464-196A-485F-B439-B4154192343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23600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23873-3DD7-476B-AFE2-E66E942E8579}" type="datetimeFigureOut">
              <a:rPr lang="hu-HU" smtClean="0"/>
              <a:t>2025. 04. 10.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99EFFA80-4686-465E-9266-03C87EA8634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85163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áma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23873-3DD7-476B-AFE2-E66E942E8579}" type="datetimeFigureOut">
              <a:rPr lang="hu-HU" smtClean="0"/>
              <a:t>2025. 04. 10.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99EFFA80-4686-465E-9266-03C87EA8634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56411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23873-3DD7-476B-AFE2-E66E942E8579}" type="datetimeFigureOut">
              <a:rPr lang="hu-HU" smtClean="0"/>
              <a:t>2025. 04. 10.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99EFFA80-4686-465E-9266-03C87EA8634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027582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23873-3DD7-476B-AFE2-E66E942E8579}" type="datetimeFigureOut">
              <a:rPr lang="hu-HU" smtClean="0"/>
              <a:t>2025. 04. 10.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99EFFA80-4686-465E-9266-03C87EA8634D}" type="slidenum">
              <a:rPr lang="hu-HU" smtClean="0"/>
              <a:t>‹#›</a:t>
            </a:fld>
            <a:endParaRPr lang="hu-HU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114622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23873-3DD7-476B-AFE2-E66E942E8579}" type="datetimeFigureOut">
              <a:rPr lang="hu-HU" smtClean="0"/>
              <a:t>2025. 04. 10.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99EFFA80-4686-465E-9266-03C87EA8634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96909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23873-3DD7-476B-AFE2-E66E942E8579}" type="datetimeFigureOut">
              <a:rPr lang="hu-HU" smtClean="0"/>
              <a:t>2025. 04. 10.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FFA80-4686-465E-9266-03C87EA8634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700740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ép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23873-3DD7-476B-AFE2-E66E942E8579}" type="datetimeFigureOut">
              <a:rPr lang="hu-HU" smtClean="0"/>
              <a:t>2025. 04. 10.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FFA80-4686-465E-9266-03C87EA8634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652200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23873-3DD7-476B-AFE2-E66E942E8579}" type="datetimeFigureOut">
              <a:rPr lang="hu-HU" smtClean="0"/>
              <a:t>2025. 04. 10.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FFA80-4686-465E-9266-03C87EA8634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657942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1B823873-3DD7-476B-AFE2-E66E942E8579}" type="datetimeFigureOut">
              <a:rPr lang="hu-HU" smtClean="0"/>
              <a:t>2025. 04. 10.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99EFFA80-4686-465E-9266-03C87EA8634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98701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23873-3DD7-476B-AFE2-E66E942E8579}" type="datetimeFigureOut">
              <a:rPr lang="hu-HU" smtClean="0"/>
              <a:t>2025. 04. 10.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FFA80-4686-465E-9266-03C87EA8634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91346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23873-3DD7-476B-AFE2-E66E942E8579}" type="datetimeFigureOut">
              <a:rPr lang="hu-HU" smtClean="0"/>
              <a:t>2025. 04. 10.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99EFFA80-4686-465E-9266-03C87EA8634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57232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23873-3DD7-476B-AFE2-E66E942E8579}" type="datetimeFigureOut">
              <a:rPr lang="hu-HU" smtClean="0"/>
              <a:t>2025. 04. 10.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FFA80-4686-465E-9266-03C87EA8634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05474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23873-3DD7-476B-AFE2-E66E942E8579}" type="datetimeFigureOut">
              <a:rPr lang="hu-HU" smtClean="0"/>
              <a:t>2025. 04. 10.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FFA80-4686-465E-9266-03C87EA8634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26659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23873-3DD7-476B-AFE2-E66E942E8579}" type="datetimeFigureOut">
              <a:rPr lang="hu-HU" smtClean="0"/>
              <a:t>2025. 04. 10.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FFA80-4686-465E-9266-03C87EA8634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77827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23873-3DD7-476B-AFE2-E66E942E8579}" type="datetimeFigureOut">
              <a:rPr lang="hu-HU" smtClean="0"/>
              <a:t>2025. 04. 10.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FFA80-4686-465E-9266-03C87EA8634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17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23873-3DD7-476B-AFE2-E66E942E8579}" type="datetimeFigureOut">
              <a:rPr lang="hu-HU" smtClean="0"/>
              <a:t>2025. 04. 10.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FFA80-4686-465E-9266-03C87EA8634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47019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23873-3DD7-476B-AFE2-E66E942E8579}" type="datetimeFigureOut">
              <a:rPr lang="hu-HU" smtClean="0"/>
              <a:t>2025. 04. 10.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FFA80-4686-465E-9266-03C87EA8634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87838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23873-3DD7-476B-AFE2-E66E942E8579}" type="datetimeFigureOut">
              <a:rPr lang="hu-HU" smtClean="0"/>
              <a:t>2025. 04. 10.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EFFA80-4686-465E-9266-03C87EA8634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543762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  <p:sldLayoutId id="2147483770" r:id="rId12"/>
    <p:sldLayoutId id="2147483771" r:id="rId13"/>
    <p:sldLayoutId id="2147483772" r:id="rId14"/>
    <p:sldLayoutId id="2147483773" r:id="rId15"/>
    <p:sldLayoutId id="2147483774" r:id="rId16"/>
    <p:sldLayoutId id="214748377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zfvk.hu/dokumentumok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teams.microsoft.com/l/meetup-join/19%3ameeting_N2ZhOTA0MjItZDZkMC00MTMxLWEzODUtMjAzOTQ1MGIxMzA0%40thread.v2/0?context=%7b%22Tid%22%3a%22deea9479-87f5-4e04-b3e5-0ce6f1b81534%22%2c%22Oid%22%3a%221e93a354-93f8-47c0-901b-b5213decd87c%22%7d" TargetMode="External"/><Relationship Id="rId2" Type="http://schemas.openxmlformats.org/officeDocument/2006/relationships/hyperlink" Target="https://teams.microsoft.com/l/meetup-join/19%3ameeting_Mjg4M2I3M2EtYmQ1NS00MjcwLTg1YjEtYTI2ZTQ1NzNhZTE3%40thread.v2/0?context=%7b%22Tid%22%3a%22deea9479-87f5-4e04-b3e5-0ce6f1b81534%22%2c%22Oid%22%3a%221e93a354-93f8-47c0-901b-b5213decd87c%22%7d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ZFVK</a:t>
            </a:r>
            <a:br>
              <a:rPr lang="hu-HU" dirty="0" smtClean="0"/>
            </a:br>
            <a:r>
              <a:rPr lang="hu-HU" dirty="0" smtClean="0"/>
              <a:t>Vizsgaszervezés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Zalaegerszegi Független Vizsgaközpont</a:t>
            </a: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6650" y="4394039"/>
            <a:ext cx="5471634" cy="89161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707198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Előkészítés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u-HU" dirty="0" smtClean="0"/>
              <a:t>Együttműködési megállapodás (személyi-tárgyi-helyszín-anyagszükséglet) biztosítása</a:t>
            </a:r>
          </a:p>
          <a:p>
            <a:pPr lvl="1"/>
            <a:r>
              <a:rPr lang="hu-HU" dirty="0" smtClean="0"/>
              <a:t>2025.szeptember.10:</a:t>
            </a:r>
          </a:p>
          <a:p>
            <a:pPr lvl="2"/>
            <a:r>
              <a:rPr lang="hu-HU" dirty="0" smtClean="0"/>
              <a:t>Nyersanyagkosár tartalmának beküldése (</a:t>
            </a:r>
            <a:r>
              <a:rPr lang="hu-HU" dirty="0" err="1" smtClean="0"/>
              <a:t>pl</a:t>
            </a:r>
            <a:r>
              <a:rPr lang="hu-HU" dirty="0" smtClean="0"/>
              <a:t> szakács, stb.)</a:t>
            </a:r>
          </a:p>
          <a:p>
            <a:pPr lvl="2"/>
            <a:r>
              <a:rPr lang="hu-HU" dirty="0" smtClean="0"/>
              <a:t>Meghatározott</a:t>
            </a:r>
            <a:r>
              <a:rPr lang="hu-HU" dirty="0"/>
              <a:t>, a vizsgáig legyártandó </a:t>
            </a:r>
            <a:r>
              <a:rPr lang="hu-HU" dirty="0" smtClean="0"/>
              <a:t>alkatrészek (pl. Gépi és CNC forgácsoló)</a:t>
            </a:r>
          </a:p>
          <a:p>
            <a:pPr lvl="2"/>
            <a:r>
              <a:rPr lang="hu-HU" dirty="0" smtClean="0"/>
              <a:t>Stb. KKK szerint</a:t>
            </a:r>
          </a:p>
          <a:p>
            <a:pPr lvl="2"/>
            <a:r>
              <a:rPr lang="hu-HU" dirty="0" smtClean="0"/>
              <a:t>Technikai jegyző</a:t>
            </a:r>
          </a:p>
          <a:p>
            <a:r>
              <a:rPr lang="hu-HU" dirty="0" smtClean="0"/>
              <a:t>Szakértők, VB, Jegyzők felkészítése</a:t>
            </a:r>
          </a:p>
          <a:p>
            <a:pPr lvl="1"/>
            <a:r>
              <a:rPr lang="hu-HU" dirty="0" smtClean="0"/>
              <a:t>2025.április 14 Zalaegerszeg 16 óra</a:t>
            </a:r>
          </a:p>
          <a:p>
            <a:pPr lvl="1"/>
            <a:r>
              <a:rPr lang="hu-HU" dirty="0" smtClean="0"/>
              <a:t>2025. április 15 Keszthely 16 óra</a:t>
            </a:r>
          </a:p>
          <a:p>
            <a:pPr lvl="2"/>
            <a:r>
              <a:rPr lang="hu-HU" dirty="0" smtClean="0"/>
              <a:t>Elegendő tag?, vezető kolléga</a:t>
            </a:r>
          </a:p>
          <a:p>
            <a:pPr marL="0" indent="0">
              <a:buNone/>
            </a:pPr>
            <a:r>
              <a:rPr lang="hu-HU" dirty="0"/>
              <a:t>Megismerés NYILATKOZAT!</a:t>
            </a:r>
          </a:p>
          <a:p>
            <a:r>
              <a:rPr lang="hu-HU" dirty="0">
                <a:hlinkClick r:id="rId2"/>
              </a:rPr>
              <a:t>Dokumentumok - Zalaegerszegi Független Vizsgaközpont</a:t>
            </a:r>
            <a:r>
              <a:rPr lang="hu-HU" dirty="0"/>
              <a:t> </a:t>
            </a:r>
            <a:br>
              <a:rPr lang="hu-HU" dirty="0"/>
            </a:br>
            <a:r>
              <a:rPr lang="hu-HU" dirty="0">
                <a:hlinkClick r:id="rId2"/>
              </a:rPr>
              <a:t>https://zfvk.hu/dokumentumok/</a:t>
            </a:r>
            <a:endParaRPr lang="hu-HU" dirty="0"/>
          </a:p>
          <a:p>
            <a:pPr marL="0" indent="0">
              <a:buNone/>
            </a:pP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365483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Határidők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hu-HU" dirty="0" smtClean="0"/>
              <a:t>Bemeneti Feltételek</a:t>
            </a:r>
          </a:p>
          <a:p>
            <a:r>
              <a:rPr lang="hu-HU" dirty="0" smtClean="0"/>
              <a:t>Jelentkezési lap: </a:t>
            </a:r>
            <a:r>
              <a:rPr lang="hu-H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február 15. </a:t>
            </a:r>
            <a:r>
              <a:rPr lang="hu-HU" dirty="0" smtClean="0"/>
              <a:t>!! ÚJ Projekt NYELV-i beállítás</a:t>
            </a:r>
          </a:p>
          <a:p>
            <a:r>
              <a:rPr lang="hu-HU" dirty="0" smtClean="0"/>
              <a:t>Portfólió/vizsgaremek: </a:t>
            </a:r>
            <a:r>
              <a:rPr lang="hu-H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április 30</a:t>
            </a:r>
            <a:r>
              <a:rPr lang="hu-H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– </a:t>
            </a:r>
            <a:r>
              <a:rPr lang="hu-HU" sz="21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vk</a:t>
            </a:r>
            <a:r>
              <a:rPr lang="hu-HU" sz="21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nem vizsgálja a tartalmat</a:t>
            </a:r>
            <a:endParaRPr lang="hu-HU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hu-HU" dirty="0" smtClean="0"/>
              <a:t>Végzettség-összefüggő gyakorlat: </a:t>
            </a:r>
            <a:r>
              <a:rPr lang="hu-H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május 5.</a:t>
            </a:r>
            <a:r>
              <a:rPr lang="hu-HU" dirty="0" smtClean="0"/>
              <a:t> – </a:t>
            </a:r>
            <a:r>
              <a:rPr lang="hu-H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KRÉTA Törzslap</a:t>
            </a:r>
            <a:r>
              <a:rPr lang="hu-HU" dirty="0" smtClean="0">
                <a:solidFill>
                  <a:srgbClr val="FF0000"/>
                </a:solidFill>
              </a:rPr>
              <a:t/>
            </a:r>
            <a:br>
              <a:rPr lang="hu-HU" dirty="0" smtClean="0">
                <a:solidFill>
                  <a:srgbClr val="FF0000"/>
                </a:solidFill>
              </a:rPr>
            </a:br>
            <a:r>
              <a:rPr lang="hu-HU" sz="1600" i="1" dirty="0"/>
              <a:t>Valamennyi előírt képzési évfolyam és az egybefüggő szakmai gyakorlat eredményes </a:t>
            </a:r>
            <a:r>
              <a:rPr lang="hu-HU" sz="1600" i="1" dirty="0" smtClean="0"/>
              <a:t>teljesítése, ágazati alapvizsga eredménye.</a:t>
            </a:r>
          </a:p>
          <a:p>
            <a:endParaRPr lang="hu-HU" sz="1600" i="1" dirty="0" smtClean="0"/>
          </a:p>
          <a:p>
            <a:pPr marL="0" indent="0">
              <a:buNone/>
            </a:pPr>
            <a:r>
              <a:rPr lang="hu-HU" dirty="0" smtClean="0"/>
              <a:t>Intézményvezető/Helyettes- </a:t>
            </a:r>
            <a:r>
              <a:rPr lang="hu-H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Technikai Jegyző </a:t>
            </a:r>
          </a:p>
          <a:p>
            <a:r>
              <a:rPr lang="hu-HU" dirty="0" smtClean="0"/>
              <a:t>Bizonyítvány-Oklevél </a:t>
            </a:r>
            <a:r>
              <a:rPr lang="hu-HU" dirty="0"/>
              <a:t>átvétel: 2025. május </a:t>
            </a:r>
            <a:r>
              <a:rPr lang="hu-HU" dirty="0" smtClean="0"/>
              <a:t>8.</a:t>
            </a:r>
          </a:p>
          <a:p>
            <a:r>
              <a:rPr lang="hu-HU" dirty="0" smtClean="0"/>
              <a:t>Projekt feladat(Tárolás </a:t>
            </a:r>
            <a:r>
              <a:rPr lang="hu-HU" dirty="0" err="1" smtClean="0"/>
              <a:t>pl</a:t>
            </a:r>
            <a:r>
              <a:rPr lang="hu-HU" dirty="0" smtClean="0"/>
              <a:t> páncélszekrény) május 8.</a:t>
            </a:r>
          </a:p>
          <a:p>
            <a:r>
              <a:rPr lang="hu-HU" dirty="0" smtClean="0"/>
              <a:t>Vizsgajegyzőkönyv minta (digitálisan)- egyéb vizsgaanyag </a:t>
            </a:r>
          </a:p>
          <a:p>
            <a:r>
              <a:rPr lang="hu-HU" dirty="0" smtClean="0"/>
              <a:t>Vizsga dokumentumok elszámolás – Iskolánként egyben 10 naponként. </a:t>
            </a:r>
            <a:r>
              <a:rPr lang="hu-HU" sz="2200" i="1" dirty="0" smtClean="0"/>
              <a:t>(Jegyzőkönyv, Törzslap 2 </a:t>
            </a:r>
            <a:r>
              <a:rPr lang="hu-HU" sz="2200" i="1" dirty="0" err="1" smtClean="0"/>
              <a:t>pl</a:t>
            </a:r>
            <a:r>
              <a:rPr lang="hu-HU" sz="2200" i="1" dirty="0" smtClean="0"/>
              <a:t>, fotó és egyéb digitális dokumentumok, bizonyítvány elszámolás, stb.)</a:t>
            </a:r>
          </a:p>
          <a:p>
            <a:endParaRPr lang="hu-HU" dirty="0"/>
          </a:p>
          <a:p>
            <a:endParaRPr lang="hu-H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9500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Változások</a:t>
            </a:r>
            <a:endParaRPr lang="hu-HU" dirty="0"/>
          </a:p>
        </p:txBody>
      </p:sp>
      <p:sp>
        <p:nvSpPr>
          <p:cNvPr id="5" name="Szöveg helye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hu-HU" dirty="0"/>
              <a:t>Interaktív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 smtClean="0"/>
              <a:t>Eredmény </a:t>
            </a:r>
            <a:r>
              <a:rPr lang="hu-HU" dirty="0"/>
              <a:t>vizsgázó felületén – Tervezett változás</a:t>
            </a:r>
          </a:p>
          <a:p>
            <a:r>
              <a:rPr lang="hu-HU" dirty="0"/>
              <a:t>Törzslap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/>
              <a:t>Érettségi feltüntetése</a:t>
            </a:r>
          </a:p>
          <a:p>
            <a:endParaRPr lang="hu-HU" dirty="0"/>
          </a:p>
        </p:txBody>
      </p:sp>
      <p:sp>
        <p:nvSpPr>
          <p:cNvPr id="7" name="Tartalom helye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8" name="Kép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5846" y="2242795"/>
            <a:ext cx="5502117" cy="3787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7256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KKK szerint beállítás</a:t>
            </a:r>
            <a:endParaRPr lang="hu-HU" dirty="0"/>
          </a:p>
        </p:txBody>
      </p:sp>
      <p:pic>
        <p:nvPicPr>
          <p:cNvPr id="5" name="Tartalom helye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7333" y="2608289"/>
            <a:ext cx="4046571" cy="3055885"/>
          </a:xfrm>
        </p:spPr>
      </p:pic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hu-HU" dirty="0"/>
              <a:t>Projekt </a:t>
            </a:r>
          </a:p>
          <a:p>
            <a:r>
              <a:rPr lang="hu-HU" dirty="0"/>
              <a:t>40 % külön</a:t>
            </a:r>
          </a:p>
          <a:p>
            <a:r>
              <a:rPr lang="hu-HU" dirty="0"/>
              <a:t>Sikertelen kerül a KRÉTÁBA</a:t>
            </a:r>
          </a:p>
          <a:p>
            <a:r>
              <a:rPr lang="hu-HU" dirty="0"/>
              <a:t>ZÁRADÉK: Egészet vagy KKK szerint </a:t>
            </a:r>
            <a:r>
              <a:rPr lang="hu-HU" dirty="0" err="1"/>
              <a:t>csa</a:t>
            </a:r>
            <a:r>
              <a:rPr lang="hu-HU" dirty="0"/>
              <a:t> a sikertelen részt kell ismételni.</a:t>
            </a:r>
          </a:p>
          <a:p>
            <a:r>
              <a:rPr lang="hu-HU" dirty="0"/>
              <a:t>Interaktív</a:t>
            </a:r>
          </a:p>
          <a:p>
            <a:r>
              <a:rPr lang="hu-HU" dirty="0"/>
              <a:t>2 terem ellenőrzési tag mellett legyen vb tag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56312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TESZT Interaktív vizsga – KÖTELEZŐ </a:t>
            </a:r>
            <a:br>
              <a:rPr lang="hu-HU" dirty="0" smtClean="0"/>
            </a:br>
            <a:r>
              <a:rPr lang="hu-HU" dirty="0" smtClean="0"/>
              <a:t>Felelős Technikai Jegyző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hu-HU" b="1" dirty="0"/>
              <a:t>A 2025. április 28-án (hétfő) 13.00-tól tartandó </a:t>
            </a:r>
            <a:r>
              <a:rPr lang="hu-H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online tájékoztató</a:t>
            </a:r>
            <a:r>
              <a:rPr lang="hu-HU" b="1" dirty="0"/>
              <a:t>ra az alábbi linken tudnak belépni:</a:t>
            </a:r>
            <a:endParaRPr lang="hu-HU" dirty="0"/>
          </a:p>
          <a:p>
            <a:r>
              <a:rPr lang="hu-HU" b="1" dirty="0"/>
              <a:t>Microsoft </a:t>
            </a:r>
            <a:r>
              <a:rPr lang="hu-HU" b="1" dirty="0" err="1"/>
              <a:t>Teams</a:t>
            </a:r>
            <a:endParaRPr lang="hu-HU" dirty="0"/>
          </a:p>
          <a:p>
            <a:pPr lvl="1"/>
            <a:r>
              <a:rPr lang="hu-HU" b="1" u="sng" dirty="0" smtClean="0">
                <a:hlinkClick r:id="rId2" tooltip="https://teams.microsoft.com/l/meetup-join/19%3ameeting_Mjg4M2I3M2EtYmQ1NS00MjcwLTg1YjEtYTI2ZTQ1NzNhZTE3%40thread.v2/0?context=%7b%22Tid%22%3a%22deea9479-87f5-4e04-b3e5-0ce6f1b81534%22%2c%22Oid%22%3a%221e93a354-93f8-47c0-901b-b5213decd87c%22%7d"/>
              </a:rPr>
              <a:t>Csatlakozás az értekezlethez most</a:t>
            </a:r>
            <a:endParaRPr lang="hu-HU" dirty="0" smtClean="0"/>
          </a:p>
          <a:p>
            <a:pPr lvl="1"/>
            <a:r>
              <a:rPr lang="hu-HU" dirty="0" smtClean="0"/>
              <a:t>Értekezlet </a:t>
            </a:r>
            <a:r>
              <a:rPr lang="hu-HU" dirty="0"/>
              <a:t>azonosítója: 372 248 697 271</a:t>
            </a:r>
          </a:p>
          <a:p>
            <a:pPr lvl="1"/>
            <a:r>
              <a:rPr lang="hu-HU" dirty="0"/>
              <a:t>Hitelesítő kód: QE3Ta2LG</a:t>
            </a:r>
          </a:p>
          <a:p>
            <a:pPr marL="0" indent="0">
              <a:buNone/>
            </a:pPr>
            <a:r>
              <a:rPr lang="hu-HU" b="1" dirty="0"/>
              <a:t>A 2025. április 30-án (szerda) 13.00-tól kezdődő </a:t>
            </a:r>
            <a:r>
              <a:rPr lang="hu-H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online </a:t>
            </a:r>
            <a:r>
              <a:rPr lang="hu-H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-tesztvizsga -</a:t>
            </a:r>
            <a:r>
              <a:rPr lang="hu-HU" b="1" dirty="0" smtClean="0"/>
              <a:t>támogató </a:t>
            </a:r>
            <a:r>
              <a:rPr lang="hu-HU" b="1" dirty="0"/>
              <a:t>megbeszélésre az alábbi linken tudnak belépni:</a:t>
            </a:r>
            <a:endParaRPr lang="hu-HU" dirty="0"/>
          </a:p>
          <a:p>
            <a:r>
              <a:rPr lang="hu-HU" dirty="0"/>
              <a:t> </a:t>
            </a:r>
            <a:r>
              <a:rPr lang="hu-HU" b="1" dirty="0" smtClean="0"/>
              <a:t>Microsoft </a:t>
            </a:r>
            <a:r>
              <a:rPr lang="hu-HU" b="1" dirty="0" err="1"/>
              <a:t>Teams</a:t>
            </a:r>
            <a:endParaRPr lang="hu-HU" dirty="0"/>
          </a:p>
          <a:p>
            <a:pPr lvl="1"/>
            <a:r>
              <a:rPr lang="hu-HU" b="1" u="sng" dirty="0" smtClean="0">
                <a:hlinkClick r:id="rId3" tooltip="https://teams.microsoft.com/l/meetup-join/19%3ameeting_N2ZhOTA0MjItZDZkMC00MTMxLWEzODUtMjAzOTQ1MGIxMzA0%40thread.v2/0?context=%7b%22Tid%22%3a%22deea9479-87f5-4e04-b3e5-0ce6f1b81534%22%2c%22Oid%22%3a%221e93a354-93f8-47c0-901b-b5213decd87c%22%7d"/>
              </a:rPr>
              <a:t>Csatlakozás az értekezlethez most</a:t>
            </a:r>
            <a:endParaRPr lang="hu-HU" dirty="0" smtClean="0"/>
          </a:p>
          <a:p>
            <a:pPr lvl="1"/>
            <a:r>
              <a:rPr lang="hu-HU" dirty="0" smtClean="0"/>
              <a:t>Értekezlet </a:t>
            </a:r>
            <a:r>
              <a:rPr lang="hu-HU" dirty="0"/>
              <a:t>azonosítója: 367 965 962 510</a:t>
            </a:r>
          </a:p>
          <a:p>
            <a:pPr lvl="1"/>
            <a:r>
              <a:rPr lang="hu-HU" dirty="0" smtClean="0"/>
              <a:t>Hitelesítő kód: hF62dG7R</a:t>
            </a:r>
          </a:p>
          <a:p>
            <a:pPr marL="0" indent="0">
              <a:buNone/>
            </a:pPr>
            <a:endParaRPr lang="hu-HU" sz="1900" dirty="0" smtClean="0"/>
          </a:p>
          <a:p>
            <a:pPr marL="0" indent="0">
              <a:buNone/>
            </a:pPr>
            <a:r>
              <a:rPr lang="hu-HU" sz="1900" dirty="0" smtClean="0"/>
              <a:t>A tesztvizsgát a 2025. február-márciusi vizsgaidőszakra tudják bejelenteni.</a:t>
            </a:r>
          </a:p>
          <a:p>
            <a:pPr marL="0" indent="0">
              <a:buNone/>
            </a:pPr>
            <a:r>
              <a:rPr lang="hu-HU" sz="1900" dirty="0" smtClean="0"/>
              <a:t>A tesztelés előtt fél órával nyitjuk meg az online támogató megbeszélésre a felületet.</a:t>
            </a:r>
          </a:p>
          <a:p>
            <a:pPr marL="0" indent="0">
              <a:buNone/>
            </a:pPr>
            <a:r>
              <a:rPr lang="hu-HU" sz="1900" dirty="0" smtClean="0"/>
              <a:t>Tesztvizsga kezdő időpont: 2025. 04. 30. 13:30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36771692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15A630E3DFC5144AADB1E5A5B90D7633" ma:contentTypeVersion="18" ma:contentTypeDescription="Új dokumentum létrehozása." ma:contentTypeScope="" ma:versionID="73cef7a81ff39fe6190ff53bebebcbe0">
  <xsd:schema xmlns:xsd="http://www.w3.org/2001/XMLSchema" xmlns:xs="http://www.w3.org/2001/XMLSchema" xmlns:p="http://schemas.microsoft.com/office/2006/metadata/properties" xmlns:ns2="0e85b66b-7682-4bbf-a24c-dc4d0507b95d" xmlns:ns3="7ba06077-7321-4c39-af96-41e33a919afc" targetNamespace="http://schemas.microsoft.com/office/2006/metadata/properties" ma:root="true" ma:fieldsID="62a563be25c643f534dbfaa71aef0853" ns2:_="" ns3:_="">
    <xsd:import namespace="0e85b66b-7682-4bbf-a24c-dc4d0507b95d"/>
    <xsd:import namespace="7ba06077-7321-4c39-af96-41e33a919af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85b66b-7682-4bbf-a24c-dc4d0507b95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Képcímkék" ma:readOnly="false" ma:fieldId="{5cf76f15-5ced-4ddc-b409-7134ff3c332f}" ma:taxonomyMulti="true" ma:sspId="ad484aa2-3318-4a54-89a8-68df881a5e0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a06077-7321-4c39-af96-41e33a919af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Résztvevők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Megosztva részletekkel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e35b190b-5129-4d8c-9e99-f971de0303ba}" ma:internalName="TaxCatchAll" ma:showField="CatchAllData" ma:web="7ba06077-7321-4c39-af96-41e33a919af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ba06077-7321-4c39-af96-41e33a919afc" xsi:nil="true"/>
    <lcf76f155ced4ddcb4097134ff3c332f xmlns="0e85b66b-7682-4bbf-a24c-dc4d0507b95d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B8D65AF-77A8-4DAD-A7F2-68FA46AF3F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e85b66b-7682-4bbf-a24c-dc4d0507b95d"/>
    <ds:schemaRef ds:uri="7ba06077-7321-4c39-af96-41e33a919af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4437DEB-C8E9-4FF6-89AB-EC1AFAA6CB7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412D53E-1E3B-4B6B-8BFB-98745F9BD241}">
  <ds:schemaRefs>
    <ds:schemaRef ds:uri="http://purl.org/dc/elements/1.1/"/>
    <ds:schemaRef ds:uri="http://purl.org/dc/dcmitype/"/>
    <ds:schemaRef ds:uri="http://schemas.microsoft.com/office/2006/metadata/properties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7ba06077-7321-4c39-af96-41e33a919afc"/>
    <ds:schemaRef ds:uri="http://schemas.microsoft.com/office/infopath/2007/PartnerControls"/>
    <ds:schemaRef ds:uri="0e85b66b-7682-4bbf-a24c-dc4d0507b95d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267</TotalTime>
  <Words>351</Words>
  <Application>Microsoft Office PowerPoint</Application>
  <PresentationFormat>Szélesvásznú</PresentationFormat>
  <Paragraphs>53</Paragraphs>
  <Slides>6</Slides>
  <Notes>0</Notes>
  <HiddenSlides>1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10" baseType="lpstr">
      <vt:lpstr>Arial</vt:lpstr>
      <vt:lpstr>Calibri</vt:lpstr>
      <vt:lpstr>Trebuchet MS</vt:lpstr>
      <vt:lpstr>Berlin</vt:lpstr>
      <vt:lpstr>ZFVK Vizsgaszervezés</vt:lpstr>
      <vt:lpstr>Előkészítés</vt:lpstr>
      <vt:lpstr>Határidők</vt:lpstr>
      <vt:lpstr>Változások</vt:lpstr>
      <vt:lpstr>KKK szerint beállítás</vt:lpstr>
      <vt:lpstr>TESZT Interaktív vizsga – KÖTELEZŐ  Felelős Technikai Jegyző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ZFVK Vizsgaszervezés</dc:title>
  <dc:creator>Vörösné Grünvald Anna</dc:creator>
  <cp:lastModifiedBy>Vörösné Grünvald Anna</cp:lastModifiedBy>
  <cp:revision>28</cp:revision>
  <cp:lastPrinted>2025-04-09T13:40:56Z</cp:lastPrinted>
  <dcterms:created xsi:type="dcterms:W3CDTF">2025-04-08T07:08:47Z</dcterms:created>
  <dcterms:modified xsi:type="dcterms:W3CDTF">2025-04-10T06:09:29Z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0x01010015A630E3DFC5144AADB1E5A5B90D7633</vt:lpwstr>
  </property>
  <property fmtid="{D5CDD505-2E9C-101B-9397-08002B2CF9AE}" pid="3" name="MediaServiceImageTags">
    <vt:lpwstr/>
  </property>
</Properties>
</file>